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40" r:id="rId3"/>
    <p:sldId id="39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81820"/>
    <a:srgbClr val="094088"/>
    <a:srgbClr val="173F7F"/>
    <a:srgbClr val="012060"/>
    <a:srgbClr val="011F5E"/>
    <a:srgbClr val="03309D"/>
    <a:srgbClr val="656565"/>
    <a:srgbClr val="FC8057"/>
    <a:srgbClr val="1FEE75"/>
    <a:srgbClr val="FEC0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2"/>
    <p:restoredTop sz="91736" autoAdjust="0"/>
  </p:normalViewPr>
  <p:slideViewPr>
    <p:cSldViewPr snapToGrid="0" snapToObjects="1">
      <p:cViewPr>
        <p:scale>
          <a:sx n="116" d="100"/>
          <a:sy n="116" d="100"/>
        </p:scale>
        <p:origin x="-1224" y="-4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4EAF0-D087-CE4D-A0BC-0B8044AE991A}" type="datetimeFigureOut">
              <a:rPr lang="en-US" smtClean="0"/>
              <a:t>18.10.19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C2102-AF73-7746-9C63-2B1376768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20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AE2F3-1B2B-4347-80FC-12AC21770141}" type="datetimeFigureOut">
              <a:rPr lang="en-US" smtClean="0"/>
              <a:t>18.10.19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ACA82-7C1A-A647-A3DA-0BE2121F3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054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ACA82-7C1A-A647-A3DA-0BE2121F33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77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 err="1" smtClean="0"/>
              <a:t>Araaşlık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Başlık</a:t>
            </a:r>
            <a:r>
              <a:rPr lang="en-US" dirty="0" smtClean="0"/>
              <a:t> Alt </a:t>
            </a:r>
            <a:r>
              <a:rPr lang="en-US" dirty="0" err="1" smtClean="0"/>
              <a:t>Yazısı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215F-3CD9-3147-BC17-C7242BAFD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5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92" y="861052"/>
            <a:ext cx="11440829" cy="50989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215F-3CD9-3147-BC17-C7242BAFD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215F-3CD9-3147-BC17-C7242BAFD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7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215F-3CD9-3147-BC17-C7242BAFD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0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A62D-0F0C-441F-83D8-B293B88F43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98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992" y="13804"/>
            <a:ext cx="11306075" cy="5371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Başlık</a:t>
            </a:r>
            <a:r>
              <a:rPr lang="en-US" dirty="0" smtClean="0"/>
              <a:t> </a:t>
            </a:r>
            <a:r>
              <a:rPr lang="en-US" dirty="0" err="1" smtClean="0"/>
              <a:t>Buraya</a:t>
            </a:r>
            <a:r>
              <a:rPr lang="en-US" dirty="0" smtClean="0"/>
              <a:t> </a:t>
            </a:r>
            <a:r>
              <a:rPr lang="en-US" dirty="0" err="1" smtClean="0"/>
              <a:t>Yazılacak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002" y="895149"/>
            <a:ext cx="11294443" cy="5139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 descr="altsayfa-eng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flipH="1">
            <a:off x="125128" y="6442659"/>
            <a:ext cx="332874" cy="265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fld id="{66E9215F-3CD9-3147-BC17-C7242BAFD2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1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 spc="600">
          <a:solidFill>
            <a:schemeClr val="bg1"/>
          </a:solidFill>
          <a:latin typeface="+mj-lt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2060"/>
        </a:buClr>
        <a:buFont typeface="Courier New" charset="0"/>
        <a:buChar char="o"/>
        <a:defRPr sz="20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2060"/>
        </a:buClr>
        <a:buFont typeface="Courier New" charset="0"/>
        <a:buChar char="o"/>
        <a:defRPr sz="1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2060"/>
        </a:buClr>
        <a:buFont typeface="Courier New" charset="0"/>
        <a:buChar char="o"/>
        <a:defRPr sz="16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2060"/>
        </a:buClr>
        <a:buFont typeface="Courier New" charset="0"/>
        <a:buChar char="o"/>
        <a:defRPr sz="14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2060"/>
        </a:buClr>
        <a:buFont typeface="Courier New" charset="0"/>
        <a:buChar char="o"/>
        <a:defRPr sz="14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215F-3CD9-3147-BC17-C7242BAFD25F}" type="slidenum">
              <a:rPr lang="en-US" smtClean="0"/>
              <a:t>1</a:t>
            </a:fld>
            <a:endParaRPr lang="en-US"/>
          </a:p>
        </p:txBody>
      </p:sp>
      <p:pic>
        <p:nvPicPr>
          <p:cNvPr id="3" name="Picture 2" descr="kapak-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36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215F-3CD9-3147-BC17-C7242BAFD25F}" type="slidenum">
              <a:rPr lang="en-US" smtClean="0"/>
              <a:t>2</a:t>
            </a:fld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50244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12192000" cy="5502442"/>
          </a:xfrm>
          <a:prstGeom prst="rect">
            <a:avLst/>
          </a:prstGeom>
          <a:solidFill>
            <a:srgbClr val="065299">
              <a:alpha val="3529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etin kutusu 6"/>
          <p:cNvSpPr txBox="1"/>
          <p:nvPr/>
        </p:nvSpPr>
        <p:spPr>
          <a:xfrm>
            <a:off x="3904931" y="565177"/>
            <a:ext cx="4382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spc="600" dirty="0" smtClean="0">
                <a:solidFill>
                  <a:schemeClr val="bg1"/>
                </a:solidFill>
              </a:rPr>
              <a:t>Yeditepe </a:t>
            </a:r>
            <a:r>
              <a:rPr lang="tr-TR" sz="2000" b="1" spc="600" dirty="0" err="1" smtClean="0">
                <a:solidFill>
                  <a:schemeClr val="bg1"/>
                </a:solidFill>
              </a:rPr>
              <a:t>University</a:t>
            </a:r>
            <a:endParaRPr lang="tr-TR" sz="2800" b="1" dirty="0" smtClean="0">
              <a:solidFill>
                <a:schemeClr val="bg1"/>
              </a:solidFill>
            </a:endParaRPr>
          </a:p>
        </p:txBody>
      </p:sp>
      <p:sp>
        <p:nvSpPr>
          <p:cNvPr id="5" name="Metin kutusu 6"/>
          <p:cNvSpPr txBox="1"/>
          <p:nvPr/>
        </p:nvSpPr>
        <p:spPr>
          <a:xfrm>
            <a:off x="0" y="1047282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600" dirty="0" smtClean="0">
                <a:solidFill>
                  <a:schemeClr val="bg1"/>
                </a:solidFill>
              </a:rPr>
              <a:t>THANK YOU!</a:t>
            </a:r>
            <a:endParaRPr lang="en-US" sz="2400" spc="6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9608" y="5986621"/>
            <a:ext cx="2406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accent5">
                    <a:lumMod val="75000"/>
                  </a:schemeClr>
                </a:solidFill>
              </a:rPr>
              <a:t>Yeditepeuniversitesi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02176" y="5986621"/>
            <a:ext cx="1507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</a:rPr>
              <a:t>YeditepeUni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05538" y="5986621"/>
            <a:ext cx="2261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accent5">
                    <a:lumMod val="75000"/>
                  </a:schemeClr>
                </a:solidFill>
              </a:rPr>
              <a:t>Yeditepeuniversitesi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84953" y="5986621"/>
            <a:ext cx="24544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smtClean="0">
                <a:solidFill>
                  <a:schemeClr val="accent5">
                    <a:lumMod val="75000"/>
                  </a:schemeClr>
                </a:solidFill>
              </a:rPr>
              <a:t>Yeditepe Üniversitesi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5526" y="5904626"/>
            <a:ext cx="502545" cy="50254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69927" y="5904626"/>
            <a:ext cx="502545" cy="50254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4941" y="5904626"/>
            <a:ext cx="502545" cy="50254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517" y="5904626"/>
            <a:ext cx="502545" cy="502545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A62D-0F0C-441F-83D8-B293B88F43A2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880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14</Words>
  <Application>Microsoft Macintosh PowerPoint</Application>
  <PresentationFormat>Custom</PresentationFormat>
  <Paragraphs>10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320</cp:revision>
  <cp:lastPrinted>2018-11-08T11:52:36Z</cp:lastPrinted>
  <dcterms:created xsi:type="dcterms:W3CDTF">2018-11-04T07:19:46Z</dcterms:created>
  <dcterms:modified xsi:type="dcterms:W3CDTF">2019-10-18T14:05:34Z</dcterms:modified>
</cp:coreProperties>
</file>